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D555-D85D-4238-BD40-094AA3EC6839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8877A-E438-49DE-B102-784E646D61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409EC5-141E-4EAE-BFB2-D5AB4E47440C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12345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2500306"/>
            <a:ext cx="7836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Волонтерська   робота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3357562"/>
            <a:ext cx="5886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Загону </a:t>
            </a:r>
            <a:r>
              <a:rPr lang="uk-UA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“Сонячний”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285729"/>
            <a:ext cx="6929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Інтернет-проєкт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обласної  Ліги старшокласників</a:t>
            </a:r>
          </a:p>
          <a:p>
            <a:pPr algn="ctr"/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Підпроєкт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“Патріоти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 захисті </a:t>
            </a:r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Батьківщини</a:t>
            </a:r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Шполянська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ЗОШ І-ІІІ ступенів №1</a:t>
            </a:r>
          </a:p>
          <a:p>
            <a:pPr algn="ctr"/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Шполянської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міської ради ОТГ</a:t>
            </a:r>
          </a:p>
          <a:p>
            <a:pPr algn="ctr"/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Черкаської області</a:t>
            </a:r>
          </a:p>
          <a:p>
            <a:pPr algn="ctr"/>
            <a:endParaRPr lang="uk-UA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4429132"/>
            <a:ext cx="2643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dirty="0" smtClean="0">
              <a:latin typeface="Comic Sans MS" pitchFamily="66" charset="0"/>
            </a:endParaRPr>
          </a:p>
          <a:p>
            <a:r>
              <a:rPr lang="uk-UA" dirty="0" smtClean="0">
                <a:latin typeface="Comic Sans MS" pitchFamily="66" charset="0"/>
              </a:rPr>
              <a:t>Керівник </a:t>
            </a:r>
            <a:r>
              <a:rPr lang="uk-UA" dirty="0" err="1" smtClean="0">
                <a:latin typeface="Comic Sans MS" pitchFamily="66" charset="0"/>
              </a:rPr>
              <a:t>проєкту</a:t>
            </a:r>
            <a:r>
              <a:rPr lang="uk-UA" dirty="0" smtClean="0">
                <a:latin typeface="Comic Sans MS" pitchFamily="66" charset="0"/>
              </a:rPr>
              <a:t> : Педагог - організатор </a:t>
            </a:r>
            <a:r>
              <a:rPr lang="uk-UA" dirty="0" err="1" smtClean="0">
                <a:latin typeface="Comic Sans MS" pitchFamily="66" charset="0"/>
              </a:rPr>
              <a:t>Киченко</a:t>
            </a:r>
            <a:r>
              <a:rPr lang="uk-UA" dirty="0" smtClean="0">
                <a:latin typeface="Comic Sans MS" pitchFamily="66" charset="0"/>
              </a:rPr>
              <a:t> Марина Василівна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600076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2020 рік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" name="Picture 5" descr="C:\Users\12345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71500"/>
            <a:ext cx="9144000" cy="7429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122" name="Picture 2" descr="Благодійний концерт - Творити добро – це просто! | Офіційний сайт  Смолінської селищної рад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428736"/>
            <a:ext cx="7909953" cy="31670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12345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457200" y="18697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300" normalizeH="0" baseline="0" noProof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Волонтерство – генетичний код нації </a:t>
            </a:r>
            <a:endParaRPr kumimoji="0" lang="ru-RU" sz="4400" b="1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E:\Джура фото\62_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356992"/>
            <a:ext cx="4826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12345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Шефство над дітьми інвалідами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:\Джура фото\Джура діти інвал\20190507_113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6716" y="1988334"/>
            <a:ext cx="5048285" cy="3786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Джура фото\Святий Миколай діти інв\image(3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181" y="2040464"/>
            <a:ext cx="4893828" cy="3670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12345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Проведення екологічних акцій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E:\Джура фото\Джерело\DSC032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428736"/>
            <a:ext cx="7380312" cy="49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12345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427038"/>
            <a:ext cx="8267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Допомога воїнам АТО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F:\Ато подарунки\DSC00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357298"/>
            <a:ext cx="7158568" cy="477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12345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DSC06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1480"/>
            <a:ext cx="7100850" cy="4729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12345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Солдатські могили – найкращі</a:t>
            </a:r>
            <a:br>
              <a:rPr kumimoji="0" lang="uk-UA" sz="4400" b="1" i="0" u="none" strike="noStrike" kern="120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1" i="0" u="none" strike="noStrike" kern="120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проповідники миру на землі</a:t>
            </a:r>
            <a:endParaRPr kumimoji="0" lang="ru-RU" sz="4400" b="1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E:\Джура фото\20190506 Могила\DSC03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571612"/>
            <a:ext cx="5655059" cy="377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12345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71435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300" normalizeH="0" baseline="0" noProof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Упорядкування солдатської могили</a:t>
            </a:r>
            <a:br>
              <a:rPr kumimoji="0" lang="uk-UA" sz="3600" b="1" i="0" u="none" strike="noStrike" kern="1200" cap="none" spc="300" normalizeH="0" baseline="0" noProof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600" b="1" i="0" u="none" strike="noStrike" kern="1200" cap="none" spc="300" normalizeH="0" baseline="0" noProof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по вул. Забережній</a:t>
            </a:r>
            <a:endParaRPr kumimoji="0" lang="ru-RU" sz="3600" b="1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E:\Джура фото\20190506 Могила\DSC032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000372"/>
            <a:ext cx="4143372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Джура фото\20190506 Могила\DSC033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00372"/>
            <a:ext cx="4357718" cy="290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12345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1429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300" normalizeH="0" baseline="0" noProof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Лише там, де пам’ятають про загиблих, буде кому захищати живих</a:t>
            </a:r>
            <a:endParaRPr kumimoji="0" lang="ru-RU" sz="3200" b="1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E:\Джура фото\20190506 Могила\DSC033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571612"/>
            <a:ext cx="604867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75</Words>
  <PresentationFormat>Экран (4:3)</PresentationFormat>
  <Paragraphs>18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5</cp:revision>
  <dcterms:modified xsi:type="dcterms:W3CDTF">2020-11-10T10:21:55Z</dcterms:modified>
</cp:coreProperties>
</file>